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7" r:id="rId4"/>
    <p:sldId id="260" r:id="rId5"/>
    <p:sldId id="262" r:id="rId6"/>
    <p:sldId id="263" r:id="rId7"/>
    <p:sldId id="265" r:id="rId8"/>
    <p:sldId id="266" r:id="rId9"/>
    <p:sldId id="272" r:id="rId10"/>
    <p:sldId id="269" r:id="rId11"/>
    <p:sldId id="267" r:id="rId12"/>
    <p:sldId id="268" r:id="rId13"/>
    <p:sldId id="270" r:id="rId14"/>
    <p:sldId id="274" r:id="rId15"/>
    <p:sldId id="273" r:id="rId16"/>
    <p:sldId id="276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2969340-C4C9-403D-AA7C-DD1C84D4A038}">
          <p14:sldIdLst>
            <p14:sldId id="256"/>
            <p14:sldId id="258"/>
            <p14:sldId id="277"/>
          </p14:sldIdLst>
        </p14:section>
        <p14:section name="페이지구성" id="{57EF36CE-DB9E-41BC-A152-1BA30E64AEAC}">
          <p14:sldIdLst>
            <p14:sldId id="260"/>
            <p14:sldId id="262"/>
            <p14:sldId id="263"/>
            <p14:sldId id="265"/>
            <p14:sldId id="266"/>
            <p14:sldId id="272"/>
            <p14:sldId id="269"/>
            <p14:sldId id="267"/>
            <p14:sldId id="268"/>
            <p14:sldId id="270"/>
            <p14:sldId id="274"/>
            <p14:sldId id="273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7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6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1EB8AA-5BCE-486E-9B7B-AD52863B1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39CDA0-48B4-4427-A67A-D18A60E991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442142-C123-4F30-A4EA-0F71D47EE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D65A2A-69F7-4A88-8F67-36C05E17C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676426-8E60-42B5-AC0C-D40625E78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944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14B40A-A641-4FEC-A4B4-A1567C475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327D64-1377-4F6D-A06C-E5E2369C2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FE4D50-FDEA-45A6-B361-8D4511E93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DA7DE5-601E-4A5E-B4B9-0562E5B26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421715-172D-45D1-A0E7-718C686A7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928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F2D4623-E1F9-4CD8-B487-5CBF31D42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D4CA6D-FE0D-4800-9E4A-9E38045BE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DC2541-EAED-4B7F-9790-66D0D9925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52CD83-5E67-477E-842D-0044B5D04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90B08D-920E-41ED-8AAC-A025CD1E6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7370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ECE477-E3FD-49BB-B679-E9E9DAC17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D07008-5282-4383-8033-B450FDDEA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B464F3-3EFC-4C65-A2A8-E58AB67A5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29A96E-26B6-48EC-8759-A83CBFE0B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79530E-36D5-458D-8E3E-46ABE01D3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357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1EA12A-9CDD-441C-ADE1-86B52AAF1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84D5C5-1933-49E8-8791-0650FF147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5CBC7C-C4A9-44C1-A65B-D7F9AA6D3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379E6B-01B1-47A3-8683-1B95DBF89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67C433-AF73-4F73-A503-4FEB8FEC5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291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DF29FD-125A-44E2-A19C-4BEC1371E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308D13-C2AC-49ED-8718-0D704FF858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A7CDB6D-0AE0-4C28-8224-1A7DD1A7B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A528EE-2A0C-46A4-98BF-A94000E0A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05339E-D0E3-4958-BF67-5EDE21DA1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FF4053-413C-44E8-9C57-6231E7656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825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2B163-1CDA-4852-8AC3-2FD1C8361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97CA69-C413-4587-8992-0A138F0DB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E7771E-7B6F-4873-A45F-0790057E1E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D3FE20-DFF6-42BE-932C-194667131F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7B2726-5D6F-4B88-A47A-EBA44FB007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5B4C42D-2C0C-41EC-BBFD-83879F7B4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5EDC026-D697-48EE-970C-F3DFA38AA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99B392E-2B6E-4F79-939C-234909BE2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9013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48A91E-340D-4544-85F2-F9C44531B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85AF554-121B-4159-99C4-042007810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00F5D86-A04C-40F6-A2A1-7E1EFD408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99C4A8C-4242-4DFF-8F7D-43182069B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782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853F42-2589-4C70-AC63-85099852D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5BF526-F929-4566-B88A-0F70AAC19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FC2681-C679-4603-B75F-A3E2506C9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553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EEC0E1-DC28-4D9A-B449-510A5AD5F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CACBB0-FDBF-4949-942E-DC81BD9BF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E4D105-28B1-4987-8C56-66BF03F40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13C92F-D867-4340-A0F7-E3804397E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005896-707D-4BB0-964F-77BE409ED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048490-1D8D-464F-BC4D-9ADBB7E64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403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A1CC13-4F9B-476E-9A2C-71EFF62BD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8531A7-846A-4313-BE13-A21A07BC24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016E1B-27DF-4486-82B4-7030CA8CFE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643675-E602-4BA5-BA39-B4DD06891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64DDA9-743E-43AA-BCB7-CDA378C23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948D62-44F0-4288-9E20-18DA2BD2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617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3A2476E-2283-4169-9752-0C3F86BB8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E4AD3F-DB95-4FC4-BCB4-FA2F82FB1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FF688B-8A20-4E52-A4E8-788EB2875D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37684-8A39-4BAA-874E-6D43CE1F337F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35833E-55DD-4949-B53D-A9B425E5B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FAFF94-E677-4541-AFF4-6A6BB62C66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9DE02-CECD-4D28-88F3-91E470950B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116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C64F2F-F512-41DA-B135-896E43B228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/>
              <a:t>종합</a:t>
            </a:r>
            <a:r>
              <a:rPr lang="en-US" altLang="ko-KR" b="1" dirty="0"/>
              <a:t>PJT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6BBCB4-1030-43C9-9960-03A31F3055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대전 </a:t>
            </a:r>
            <a:r>
              <a:rPr lang="en-US" altLang="ko-KR" dirty="0"/>
              <a:t>2</a:t>
            </a:r>
            <a:r>
              <a:rPr lang="ko-KR" altLang="en-US" dirty="0"/>
              <a:t>반 이병훈 이현우</a:t>
            </a:r>
          </a:p>
        </p:txBody>
      </p:sp>
    </p:spTree>
    <p:extLst>
      <p:ext uri="{BB962C8B-B14F-4D97-AF65-F5344CB8AC3E}">
        <p14:creationId xmlns:p14="http://schemas.microsoft.com/office/powerpoint/2010/main" val="348155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BBB613BF-1D72-4F92-A494-EC8E67C217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60000"/>
            <a:ext cx="10363295" cy="404850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695D87-6251-4458-80D8-01AED7178EBF}"/>
              </a:ext>
            </a:extLst>
          </p:cNvPr>
          <p:cNvSpPr txBox="1"/>
          <p:nvPr/>
        </p:nvSpPr>
        <p:spPr>
          <a:xfrm>
            <a:off x="5384800" y="1728000"/>
            <a:ext cx="1422401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/>
              <a:t>리뷰 </a:t>
            </a:r>
            <a:r>
              <a:rPr lang="ko-KR" altLang="en-US" b="1" dirty="0" err="1"/>
              <a:t>더보기</a:t>
            </a:r>
            <a:endParaRPr lang="ko-KR" alt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8F5824-4C2C-497D-B4E4-4064D0E1A317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47DB4A-BA4E-409D-A554-C5410F895BFD}"/>
              </a:ext>
            </a:extLst>
          </p:cNvPr>
          <p:cNvSpPr txBox="1"/>
          <p:nvPr/>
        </p:nvSpPr>
        <p:spPr>
          <a:xfrm>
            <a:off x="8355664" y="1332000"/>
            <a:ext cx="808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A09DD5-3ECF-40B1-B28E-59EA61DEB33D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C315051-0650-447A-B87E-F45639C970B0}"/>
              </a:ext>
            </a:extLst>
          </p:cNvPr>
          <p:cNvSpPr txBox="1"/>
          <p:nvPr/>
        </p:nvSpPr>
        <p:spPr>
          <a:xfrm>
            <a:off x="2659564" y="1332000"/>
            <a:ext cx="8312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2DFC67F-0EE5-4B3B-B659-BE4EB8FE3937}"/>
              </a:ext>
            </a:extLst>
          </p:cNvPr>
          <p:cNvSpPr txBox="1"/>
          <p:nvPr/>
        </p:nvSpPr>
        <p:spPr>
          <a:xfrm>
            <a:off x="5445268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자유게시판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92786C7-D9F8-42DA-98AF-7CBD5860B00D}"/>
              </a:ext>
            </a:extLst>
          </p:cNvPr>
          <p:cNvSpPr txBox="1"/>
          <p:nvPr/>
        </p:nvSpPr>
        <p:spPr>
          <a:xfrm>
            <a:off x="3523634" y="1332000"/>
            <a:ext cx="188883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 err="1"/>
              <a:t>영화리뷰게시판</a:t>
            </a:r>
            <a:endParaRPr lang="ko-KR" altLang="en-US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69E656-5A71-4E48-82F3-29EEC5895FA0}"/>
              </a:ext>
            </a:extLst>
          </p:cNvPr>
          <p:cNvSpPr txBox="1"/>
          <p:nvPr/>
        </p:nvSpPr>
        <p:spPr>
          <a:xfrm>
            <a:off x="6900466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내가 쓴 글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E2D3215-6A4A-48E5-909F-1614D9A2C1C0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로그아웃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57BC16-C5E8-47DE-AA8B-AA33D5B2BE97}"/>
              </a:ext>
            </a:extLst>
          </p:cNvPr>
          <p:cNvSpPr txBox="1"/>
          <p:nvPr/>
        </p:nvSpPr>
        <p:spPr>
          <a:xfrm>
            <a:off x="10365507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관리자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81FC19B1-12F8-47E8-8FC9-F7D402395AE6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4468053" y="1701332"/>
            <a:ext cx="916747" cy="211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제목 1">
            <a:extLst>
              <a:ext uri="{FF2B5EF4-FFF2-40B4-BE49-F238E27FC236}">
                <a16:creationId xmlns:a16="http://schemas.microsoft.com/office/drawing/2014/main" id="{1556CAA8-086D-48CB-8D2A-1B20EC4D9984}"/>
              </a:ext>
            </a:extLst>
          </p:cNvPr>
          <p:cNvSpPr txBox="1">
            <a:spLocks/>
          </p:cNvSpPr>
          <p:nvPr/>
        </p:nvSpPr>
        <p:spPr>
          <a:xfrm>
            <a:off x="598915" y="334708"/>
            <a:ext cx="3337386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페이지 구성과 기능</a:t>
            </a:r>
          </a:p>
        </p:txBody>
      </p:sp>
    </p:spTree>
    <p:extLst>
      <p:ext uri="{BB962C8B-B14F-4D97-AF65-F5344CB8AC3E}">
        <p14:creationId xmlns:p14="http://schemas.microsoft.com/office/powerpoint/2010/main" val="2029688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F66F07D-E0D7-4675-BBFF-27ABC2DE78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60000"/>
            <a:ext cx="10363295" cy="404850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6A0C97B-E766-4AA1-8C34-2F8C6BB24812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116A90-0313-4518-A4F5-C20DDCBCFF7A}"/>
              </a:ext>
            </a:extLst>
          </p:cNvPr>
          <p:cNvSpPr txBox="1"/>
          <p:nvPr/>
        </p:nvSpPr>
        <p:spPr>
          <a:xfrm>
            <a:off x="8355664" y="1332000"/>
            <a:ext cx="808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471C7A-7B2A-4CAE-B4F5-E4A1581E23C1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D8331BB-90FB-4BB9-AD4A-924456443A37}"/>
              </a:ext>
            </a:extLst>
          </p:cNvPr>
          <p:cNvSpPr txBox="1"/>
          <p:nvPr/>
        </p:nvSpPr>
        <p:spPr>
          <a:xfrm>
            <a:off x="2659564" y="1332000"/>
            <a:ext cx="8312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1FEE2E-429D-4BEB-9410-1D1E8B5AFBB3}"/>
              </a:ext>
            </a:extLst>
          </p:cNvPr>
          <p:cNvSpPr txBox="1"/>
          <p:nvPr/>
        </p:nvSpPr>
        <p:spPr>
          <a:xfrm>
            <a:off x="5445268" y="1332000"/>
            <a:ext cx="1334263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/>
              <a:t>자유게시판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BA9D02-BA7C-40A0-9BAD-E4F91D337D09}"/>
              </a:ext>
            </a:extLst>
          </p:cNvPr>
          <p:cNvSpPr txBox="1"/>
          <p:nvPr/>
        </p:nvSpPr>
        <p:spPr>
          <a:xfrm>
            <a:off x="3523634" y="1332000"/>
            <a:ext cx="1888837" cy="369332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영화리뷰게시판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A6399A0-6FF9-4358-B3DB-A14905E48E14}"/>
              </a:ext>
            </a:extLst>
          </p:cNvPr>
          <p:cNvSpPr txBox="1"/>
          <p:nvPr/>
        </p:nvSpPr>
        <p:spPr>
          <a:xfrm>
            <a:off x="6900466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내가 쓴 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BDAD25-B546-4C7E-B1ED-029DE48B93C5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로그아웃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B88C5F-75FD-42B4-A64B-AA0929BD0DE1}"/>
              </a:ext>
            </a:extLst>
          </p:cNvPr>
          <p:cNvSpPr txBox="1"/>
          <p:nvPr/>
        </p:nvSpPr>
        <p:spPr>
          <a:xfrm>
            <a:off x="10365507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관리자</a:t>
            </a:r>
          </a:p>
        </p:txBody>
      </p:sp>
      <p:sp>
        <p:nvSpPr>
          <p:cNvPr id="29" name="제목 1">
            <a:extLst>
              <a:ext uri="{FF2B5EF4-FFF2-40B4-BE49-F238E27FC236}">
                <a16:creationId xmlns:a16="http://schemas.microsoft.com/office/drawing/2014/main" id="{338B931A-F96E-410C-82B7-478F18BEDD00}"/>
              </a:ext>
            </a:extLst>
          </p:cNvPr>
          <p:cNvSpPr txBox="1">
            <a:spLocks/>
          </p:cNvSpPr>
          <p:nvPr/>
        </p:nvSpPr>
        <p:spPr>
          <a:xfrm>
            <a:off x="598915" y="334708"/>
            <a:ext cx="3337386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페이지 구성과 기능</a:t>
            </a:r>
          </a:p>
        </p:txBody>
      </p:sp>
    </p:spTree>
    <p:extLst>
      <p:ext uri="{BB962C8B-B14F-4D97-AF65-F5344CB8AC3E}">
        <p14:creationId xmlns:p14="http://schemas.microsoft.com/office/powerpoint/2010/main" val="1409317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3FA37DE-9C89-4F28-AD17-F001679B7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60000"/>
            <a:ext cx="10363295" cy="404850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2D57265-BCF4-4CCE-8A61-3B370BA5002C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3F7D85-9568-4AFE-A0D1-0D276CD79C94}"/>
              </a:ext>
            </a:extLst>
          </p:cNvPr>
          <p:cNvSpPr txBox="1"/>
          <p:nvPr/>
        </p:nvSpPr>
        <p:spPr>
          <a:xfrm>
            <a:off x="8355664" y="1332000"/>
            <a:ext cx="808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953610-25BC-4016-AD3F-9C272C13C5F1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B85515-D147-4DAA-BFC5-E80AE89D1C17}"/>
              </a:ext>
            </a:extLst>
          </p:cNvPr>
          <p:cNvSpPr txBox="1"/>
          <p:nvPr/>
        </p:nvSpPr>
        <p:spPr>
          <a:xfrm>
            <a:off x="2659564" y="1332000"/>
            <a:ext cx="8312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B6CC25-7DCC-407F-8B82-7156D4D794A5}"/>
              </a:ext>
            </a:extLst>
          </p:cNvPr>
          <p:cNvSpPr txBox="1"/>
          <p:nvPr/>
        </p:nvSpPr>
        <p:spPr>
          <a:xfrm>
            <a:off x="5445268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자유게시판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DAC1F3-53AB-4A61-B7A1-1901ADE0DD00}"/>
              </a:ext>
            </a:extLst>
          </p:cNvPr>
          <p:cNvSpPr txBox="1"/>
          <p:nvPr/>
        </p:nvSpPr>
        <p:spPr>
          <a:xfrm>
            <a:off x="3523634" y="1332000"/>
            <a:ext cx="1808489" cy="369332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영화리뷰게시판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9089EB-3695-4620-9E10-9ACFF7C089DB}"/>
              </a:ext>
            </a:extLst>
          </p:cNvPr>
          <p:cNvSpPr txBox="1"/>
          <p:nvPr/>
        </p:nvSpPr>
        <p:spPr>
          <a:xfrm>
            <a:off x="6900466" y="1332000"/>
            <a:ext cx="1301425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/>
              <a:t>내가 쓴 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FA0DBA9-0313-455C-B0CF-954474476B97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로그아웃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77191E3-2399-4B0A-92E4-9016DD51F612}"/>
              </a:ext>
            </a:extLst>
          </p:cNvPr>
          <p:cNvSpPr txBox="1"/>
          <p:nvPr/>
        </p:nvSpPr>
        <p:spPr>
          <a:xfrm>
            <a:off x="10365507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관리자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C784F47-3A70-4AEE-8A1D-469368A25D02}"/>
              </a:ext>
            </a:extLst>
          </p:cNvPr>
          <p:cNvSpPr txBox="1"/>
          <p:nvPr/>
        </p:nvSpPr>
        <p:spPr>
          <a:xfrm>
            <a:off x="5384800" y="1728000"/>
            <a:ext cx="1422401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/>
              <a:t>리뷰 </a:t>
            </a:r>
            <a:r>
              <a:rPr lang="ko-KR" altLang="en-US" b="1" dirty="0" err="1"/>
              <a:t>더보기</a:t>
            </a:r>
            <a:endParaRPr lang="ko-KR" altLang="en-US" b="1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B91AE2E7-02C4-461F-ADA7-0288031D58D5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4468053" y="3060139"/>
            <a:ext cx="916747" cy="231313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제목 1">
            <a:extLst>
              <a:ext uri="{FF2B5EF4-FFF2-40B4-BE49-F238E27FC236}">
                <a16:creationId xmlns:a16="http://schemas.microsoft.com/office/drawing/2014/main" id="{095FB7E6-16E6-4057-A016-0C9A8945E96B}"/>
              </a:ext>
            </a:extLst>
          </p:cNvPr>
          <p:cNvSpPr txBox="1">
            <a:spLocks/>
          </p:cNvSpPr>
          <p:nvPr/>
        </p:nvSpPr>
        <p:spPr>
          <a:xfrm>
            <a:off x="598915" y="334708"/>
            <a:ext cx="3337386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페이지 구성과 기능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983253C-3DC9-49E6-ADFE-185D6A3B49BC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4427878" y="1701332"/>
            <a:ext cx="956922" cy="211334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A1FBC6F-169E-46C4-8DF0-4B7D51462A2E}"/>
              </a:ext>
            </a:extLst>
          </p:cNvPr>
          <p:cNvCxnSpPr>
            <a:cxnSpLocks/>
            <a:endCxn id="29" idx="3"/>
          </p:cNvCxnSpPr>
          <p:nvPr/>
        </p:nvCxnSpPr>
        <p:spPr>
          <a:xfrm flipH="1">
            <a:off x="6807201" y="1728000"/>
            <a:ext cx="743978" cy="1846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834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89D51B23-CEF9-4FB4-922C-96EDC6904761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70F33A-9907-4CCC-9F02-099DF5790CFE}"/>
              </a:ext>
            </a:extLst>
          </p:cNvPr>
          <p:cNvSpPr txBox="1"/>
          <p:nvPr/>
        </p:nvSpPr>
        <p:spPr>
          <a:xfrm>
            <a:off x="8355665" y="1332000"/>
            <a:ext cx="647916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7BD9B1-4B9A-4AB5-A9C9-B50EF110A1FC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D8CF23-238B-4CA7-99ED-440476494814}"/>
              </a:ext>
            </a:extLst>
          </p:cNvPr>
          <p:cNvSpPr txBox="1"/>
          <p:nvPr/>
        </p:nvSpPr>
        <p:spPr>
          <a:xfrm>
            <a:off x="2659564" y="1332000"/>
            <a:ext cx="823449" cy="369332"/>
          </a:xfrm>
          <a:prstGeom prst="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CB4223-D339-4980-B2CF-27EA891EE241}"/>
              </a:ext>
            </a:extLst>
          </p:cNvPr>
          <p:cNvSpPr txBox="1"/>
          <p:nvPr/>
        </p:nvSpPr>
        <p:spPr>
          <a:xfrm>
            <a:off x="5445268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자유게시판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2863B30-B2D6-4A99-BA8F-B5BBD7689B3B}"/>
              </a:ext>
            </a:extLst>
          </p:cNvPr>
          <p:cNvSpPr txBox="1"/>
          <p:nvPr/>
        </p:nvSpPr>
        <p:spPr>
          <a:xfrm>
            <a:off x="3523634" y="1332000"/>
            <a:ext cx="1796511" cy="369332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  <a:prstDash val="sysDot"/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영화리뷰게시판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9000FC-5CCF-46C7-BA88-61CBB899D204}"/>
              </a:ext>
            </a:extLst>
          </p:cNvPr>
          <p:cNvSpPr txBox="1"/>
          <p:nvPr/>
        </p:nvSpPr>
        <p:spPr>
          <a:xfrm>
            <a:off x="6900467" y="1332000"/>
            <a:ext cx="12621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내가 쓴 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0692F7-1C5A-42DB-8491-097F187B3228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로그아웃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315515-C71B-4E34-A0B2-A5866D95E487}"/>
              </a:ext>
            </a:extLst>
          </p:cNvPr>
          <p:cNvSpPr txBox="1"/>
          <p:nvPr/>
        </p:nvSpPr>
        <p:spPr>
          <a:xfrm>
            <a:off x="10365507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관리자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9F9C17E-7E83-48A1-8276-67A4A3C50E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60000"/>
            <a:ext cx="10363295" cy="404850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69B58AD-6DE2-4056-B6AD-7CB734E2CF38}"/>
              </a:ext>
            </a:extLst>
          </p:cNvPr>
          <p:cNvSpPr txBox="1"/>
          <p:nvPr/>
        </p:nvSpPr>
        <p:spPr>
          <a:xfrm>
            <a:off x="5223164" y="1728000"/>
            <a:ext cx="1644505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/>
              <a:t>영화 상세정보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48D73383-6BB0-4ED4-AE0C-92E1C6EA6BEF}"/>
              </a:ext>
            </a:extLst>
          </p:cNvPr>
          <p:cNvCxnSpPr>
            <a:cxnSpLocks/>
            <a:stCxn id="25" idx="2"/>
            <a:endCxn id="29" idx="1"/>
          </p:cNvCxnSpPr>
          <p:nvPr/>
        </p:nvCxnSpPr>
        <p:spPr>
          <a:xfrm>
            <a:off x="4421890" y="1701332"/>
            <a:ext cx="801274" cy="211334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59863A0E-CB17-42F6-933F-5323B4DB3DF5}"/>
              </a:ext>
            </a:extLst>
          </p:cNvPr>
          <p:cNvCxnSpPr>
            <a:cxnSpLocks/>
            <a:stCxn id="18" idx="2"/>
            <a:endCxn id="29" idx="3"/>
          </p:cNvCxnSpPr>
          <p:nvPr/>
        </p:nvCxnSpPr>
        <p:spPr>
          <a:xfrm flipH="1">
            <a:off x="6867669" y="1701332"/>
            <a:ext cx="1811954" cy="211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4F3909D2-A072-4546-9BFA-E84E3A4FF22E}"/>
              </a:ext>
            </a:extLst>
          </p:cNvPr>
          <p:cNvCxnSpPr>
            <a:cxnSpLocks/>
            <a:stCxn id="23" idx="2"/>
            <a:endCxn id="29" idx="1"/>
          </p:cNvCxnSpPr>
          <p:nvPr/>
        </p:nvCxnSpPr>
        <p:spPr>
          <a:xfrm>
            <a:off x="3071289" y="1701332"/>
            <a:ext cx="2151875" cy="211334"/>
          </a:xfrm>
          <a:prstGeom prst="straightConnector1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제목 1">
            <a:extLst>
              <a:ext uri="{FF2B5EF4-FFF2-40B4-BE49-F238E27FC236}">
                <a16:creationId xmlns:a16="http://schemas.microsoft.com/office/drawing/2014/main" id="{56413CA1-A3A9-4881-AE15-715F6BD664C6}"/>
              </a:ext>
            </a:extLst>
          </p:cNvPr>
          <p:cNvSpPr txBox="1">
            <a:spLocks/>
          </p:cNvSpPr>
          <p:nvPr/>
        </p:nvSpPr>
        <p:spPr>
          <a:xfrm>
            <a:off x="598915" y="334708"/>
            <a:ext cx="3337386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페이지 구성과 기능</a:t>
            </a:r>
          </a:p>
        </p:txBody>
      </p:sp>
    </p:spTree>
    <p:extLst>
      <p:ext uri="{BB962C8B-B14F-4D97-AF65-F5344CB8AC3E}">
        <p14:creationId xmlns:p14="http://schemas.microsoft.com/office/powerpoint/2010/main" val="623705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CEA29E2A-BC30-49DC-A6AB-62BA3BE98F12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6F1F69-2309-4BC7-A801-A0582BD684EE}"/>
              </a:ext>
            </a:extLst>
          </p:cNvPr>
          <p:cNvSpPr txBox="1"/>
          <p:nvPr/>
        </p:nvSpPr>
        <p:spPr>
          <a:xfrm>
            <a:off x="8355664" y="1332000"/>
            <a:ext cx="808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197C7C-F42F-46E0-A8FA-83F2B0878ADC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3F0287-B420-4919-9D69-2C6EFFDC35B9}"/>
              </a:ext>
            </a:extLst>
          </p:cNvPr>
          <p:cNvSpPr txBox="1"/>
          <p:nvPr/>
        </p:nvSpPr>
        <p:spPr>
          <a:xfrm>
            <a:off x="2659564" y="1332000"/>
            <a:ext cx="8312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C68267-E081-4424-99F2-D55BC4807481}"/>
              </a:ext>
            </a:extLst>
          </p:cNvPr>
          <p:cNvSpPr txBox="1"/>
          <p:nvPr/>
        </p:nvSpPr>
        <p:spPr>
          <a:xfrm>
            <a:off x="5445268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자유게시판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421FC7-257F-46B8-B9A0-B13D9250D70B}"/>
              </a:ext>
            </a:extLst>
          </p:cNvPr>
          <p:cNvSpPr txBox="1"/>
          <p:nvPr/>
        </p:nvSpPr>
        <p:spPr>
          <a:xfrm>
            <a:off x="3523634" y="1332000"/>
            <a:ext cx="1888837" cy="369332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영화리뷰게시판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9E9987-DE5D-4128-81EB-0316ED6478F3}"/>
              </a:ext>
            </a:extLst>
          </p:cNvPr>
          <p:cNvSpPr txBox="1"/>
          <p:nvPr/>
        </p:nvSpPr>
        <p:spPr>
          <a:xfrm>
            <a:off x="6900466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내가 쓴 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B965973-74E2-42A0-88D9-9800D337BC21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/>
              <a:t>로그아웃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C00A14-E787-4DA3-BA10-0F6B5FC39C29}"/>
              </a:ext>
            </a:extLst>
          </p:cNvPr>
          <p:cNvSpPr txBox="1"/>
          <p:nvPr/>
        </p:nvSpPr>
        <p:spPr>
          <a:xfrm>
            <a:off x="10365507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관리자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077E88-39F1-4219-90EF-C467C9476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60000"/>
            <a:ext cx="10363295" cy="4048506"/>
          </a:xfrm>
          <a:prstGeom prst="rect">
            <a:avLst/>
          </a:prstGeom>
        </p:spPr>
      </p:pic>
      <p:sp>
        <p:nvSpPr>
          <p:cNvPr id="27" name="제목 1">
            <a:extLst>
              <a:ext uri="{FF2B5EF4-FFF2-40B4-BE49-F238E27FC236}">
                <a16:creationId xmlns:a16="http://schemas.microsoft.com/office/drawing/2014/main" id="{C5DAD732-F204-455E-89A5-C657BDBDA753}"/>
              </a:ext>
            </a:extLst>
          </p:cNvPr>
          <p:cNvSpPr txBox="1">
            <a:spLocks/>
          </p:cNvSpPr>
          <p:nvPr/>
        </p:nvSpPr>
        <p:spPr>
          <a:xfrm>
            <a:off x="598915" y="334708"/>
            <a:ext cx="3337386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페이지 구성과 기능</a:t>
            </a:r>
          </a:p>
        </p:txBody>
      </p:sp>
    </p:spTree>
    <p:extLst>
      <p:ext uri="{BB962C8B-B14F-4D97-AF65-F5344CB8AC3E}">
        <p14:creationId xmlns:p14="http://schemas.microsoft.com/office/powerpoint/2010/main" val="3580363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34DE0D8-A492-4524-A246-5A1F161F8274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315E48-5AC6-418F-ACB7-8F5875E680A2}"/>
              </a:ext>
            </a:extLst>
          </p:cNvPr>
          <p:cNvSpPr txBox="1"/>
          <p:nvPr/>
        </p:nvSpPr>
        <p:spPr>
          <a:xfrm>
            <a:off x="8355664" y="1332000"/>
            <a:ext cx="808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8BC01D-7B18-4322-B1C7-C4C27482C0D2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174673-47ED-43F4-8EF6-1B8D5FE71ED4}"/>
              </a:ext>
            </a:extLst>
          </p:cNvPr>
          <p:cNvSpPr txBox="1"/>
          <p:nvPr/>
        </p:nvSpPr>
        <p:spPr>
          <a:xfrm>
            <a:off x="2659564" y="1332000"/>
            <a:ext cx="8312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0707E1-09C5-4FB5-B622-72C776BF02E4}"/>
              </a:ext>
            </a:extLst>
          </p:cNvPr>
          <p:cNvSpPr txBox="1"/>
          <p:nvPr/>
        </p:nvSpPr>
        <p:spPr>
          <a:xfrm>
            <a:off x="5445268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자유게시판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99B193-E738-4134-A215-61F8C2696A9B}"/>
              </a:ext>
            </a:extLst>
          </p:cNvPr>
          <p:cNvSpPr txBox="1"/>
          <p:nvPr/>
        </p:nvSpPr>
        <p:spPr>
          <a:xfrm>
            <a:off x="3523634" y="1332000"/>
            <a:ext cx="1888837" cy="369332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영화리뷰게시판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48A759-F2A0-47BC-845F-127BB8C048AA}"/>
              </a:ext>
            </a:extLst>
          </p:cNvPr>
          <p:cNvSpPr txBox="1"/>
          <p:nvPr/>
        </p:nvSpPr>
        <p:spPr>
          <a:xfrm>
            <a:off x="6900466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내가 쓴 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F65DB4-F9C1-4701-B11E-8250F27FCB7C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로그아웃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1F736F-EB2F-46F9-AB7A-F3B68F5777E7}"/>
              </a:ext>
            </a:extLst>
          </p:cNvPr>
          <p:cNvSpPr txBox="1"/>
          <p:nvPr/>
        </p:nvSpPr>
        <p:spPr>
          <a:xfrm>
            <a:off x="10365508" y="1332000"/>
            <a:ext cx="930566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/>
              <a:t>관리자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E11411-F767-423A-9879-B4DC7278D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60000"/>
            <a:ext cx="10363295" cy="4048506"/>
          </a:xfrm>
          <a:prstGeom prst="rect">
            <a:avLst/>
          </a:prstGeom>
        </p:spPr>
      </p:pic>
      <p:sp>
        <p:nvSpPr>
          <p:cNvPr id="27" name="제목 1">
            <a:extLst>
              <a:ext uri="{FF2B5EF4-FFF2-40B4-BE49-F238E27FC236}">
                <a16:creationId xmlns:a16="http://schemas.microsoft.com/office/drawing/2014/main" id="{44456350-08B1-494A-893B-3338CE067B5C}"/>
              </a:ext>
            </a:extLst>
          </p:cNvPr>
          <p:cNvSpPr txBox="1">
            <a:spLocks/>
          </p:cNvSpPr>
          <p:nvPr/>
        </p:nvSpPr>
        <p:spPr>
          <a:xfrm>
            <a:off x="598915" y="334708"/>
            <a:ext cx="3337386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페이지 구성과 기능</a:t>
            </a:r>
          </a:p>
        </p:txBody>
      </p:sp>
    </p:spTree>
    <p:extLst>
      <p:ext uri="{BB962C8B-B14F-4D97-AF65-F5344CB8AC3E}">
        <p14:creationId xmlns:p14="http://schemas.microsoft.com/office/powerpoint/2010/main" val="27695131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제목 1">
            <a:extLst>
              <a:ext uri="{FF2B5EF4-FFF2-40B4-BE49-F238E27FC236}">
                <a16:creationId xmlns:a16="http://schemas.microsoft.com/office/drawing/2014/main" id="{44456350-08B1-494A-893B-3338CE067B5C}"/>
              </a:ext>
            </a:extLst>
          </p:cNvPr>
          <p:cNvSpPr txBox="1">
            <a:spLocks/>
          </p:cNvSpPr>
          <p:nvPr/>
        </p:nvSpPr>
        <p:spPr>
          <a:xfrm>
            <a:off x="3876199" y="2890376"/>
            <a:ext cx="4439602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b="1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118216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C64F2F-F512-41DA-B135-896E43B22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762" y="2525298"/>
            <a:ext cx="4839855" cy="1138117"/>
          </a:xfrm>
        </p:spPr>
        <p:txBody>
          <a:bodyPr>
            <a:normAutofit/>
          </a:bodyPr>
          <a:lstStyle/>
          <a:p>
            <a:r>
              <a:rPr lang="en-US" altLang="ko-KR" b="1" dirty="0"/>
              <a:t>Contents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C31E00-439C-46AB-B28C-024072111262}"/>
              </a:ext>
            </a:extLst>
          </p:cNvPr>
          <p:cNvSpPr txBox="1"/>
          <p:nvPr/>
        </p:nvSpPr>
        <p:spPr>
          <a:xfrm>
            <a:off x="6507364" y="2725025"/>
            <a:ext cx="34259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/>
              <a:t>`</a:t>
            </a:r>
            <a:r>
              <a:rPr lang="ko-KR" altLang="en-US" sz="1800" dirty="0"/>
              <a:t>영화</a:t>
            </a:r>
            <a:r>
              <a:rPr lang="en-US" altLang="ko-KR" sz="1800" dirty="0"/>
              <a:t>` </a:t>
            </a:r>
            <a:r>
              <a:rPr lang="ko-KR" altLang="en-US" sz="1800" dirty="0"/>
              <a:t>하면 가장 떠오르는 것들</a:t>
            </a:r>
            <a:r>
              <a:rPr lang="en-US" altLang="ko-KR" sz="1800" dirty="0"/>
              <a:t>!</a:t>
            </a:r>
            <a:endParaRPr lang="ko-KR" altLang="en-US" dirty="0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AC5D5A5D-2A24-4012-8D4A-0F9332C1F46C}"/>
              </a:ext>
            </a:extLst>
          </p:cNvPr>
          <p:cNvSpPr txBox="1">
            <a:spLocks/>
          </p:cNvSpPr>
          <p:nvPr/>
        </p:nvSpPr>
        <p:spPr>
          <a:xfrm>
            <a:off x="5800433" y="1586908"/>
            <a:ext cx="4839855" cy="11381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400" dirty="0"/>
              <a:t>디자인 패턴</a:t>
            </a: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278AFB88-5A31-4255-A23E-FF65EBDD06D3}"/>
              </a:ext>
            </a:extLst>
          </p:cNvPr>
          <p:cNvSpPr txBox="1">
            <a:spLocks/>
          </p:cNvSpPr>
          <p:nvPr/>
        </p:nvSpPr>
        <p:spPr>
          <a:xfrm>
            <a:off x="5800433" y="3840795"/>
            <a:ext cx="4839855" cy="78335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페이지 구성과 기능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DCC142-F3D3-46B3-AECB-9B9EED3D5FF1}"/>
              </a:ext>
            </a:extLst>
          </p:cNvPr>
          <p:cNvSpPr txBox="1"/>
          <p:nvPr/>
        </p:nvSpPr>
        <p:spPr>
          <a:xfrm>
            <a:off x="5246255" y="459451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/>
              <a:t>이용자에게 더 편리한 서비스를</a:t>
            </a:r>
            <a:r>
              <a:rPr lang="en-US" altLang="ko-KR" sz="1800" dirty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838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C64F2F-F512-41DA-B135-896E43B22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762" y="1771575"/>
            <a:ext cx="4839855" cy="1138117"/>
          </a:xfrm>
        </p:spPr>
        <p:txBody>
          <a:bodyPr>
            <a:normAutofit fontScale="90000"/>
          </a:bodyPr>
          <a:lstStyle/>
          <a:p>
            <a:r>
              <a:rPr lang="ko-KR" altLang="en-US" b="1" dirty="0"/>
              <a:t>디자인 패턴</a:t>
            </a:r>
            <a:br>
              <a:rPr lang="en-US" altLang="ko-KR" b="1" dirty="0"/>
            </a:b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6BBCB4-1030-43C9-9960-03A31F3055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453" y="3507869"/>
            <a:ext cx="5080000" cy="1655762"/>
          </a:xfrm>
        </p:spPr>
        <p:txBody>
          <a:bodyPr>
            <a:normAutofit/>
          </a:bodyPr>
          <a:lstStyle/>
          <a:p>
            <a:pPr algn="l"/>
            <a:r>
              <a:rPr lang="ko-KR" altLang="en-US" sz="2000" dirty="0"/>
              <a:t>영화 포스터 </a:t>
            </a:r>
            <a:r>
              <a:rPr lang="en-US" altLang="ko-KR" sz="2000" dirty="0"/>
              <a:t>– </a:t>
            </a:r>
            <a:r>
              <a:rPr lang="en-US" altLang="ko-KR" sz="1600" dirty="0"/>
              <a:t>Home, </a:t>
            </a:r>
            <a:r>
              <a:rPr lang="ko-KR" altLang="en-US" sz="1600" dirty="0"/>
              <a:t>영화 리뷰 목록</a:t>
            </a:r>
            <a:r>
              <a:rPr lang="en-US" altLang="ko-KR" sz="1600" dirty="0"/>
              <a:t>, </a:t>
            </a:r>
            <a:r>
              <a:rPr lang="ko-KR" altLang="en-US" sz="1600" dirty="0"/>
              <a:t>내 리뷰</a:t>
            </a:r>
            <a:r>
              <a:rPr lang="en-US" altLang="ko-KR" sz="1600" dirty="0"/>
              <a:t> </a:t>
            </a:r>
            <a:endParaRPr lang="en-US" altLang="ko-KR" sz="2000" dirty="0"/>
          </a:p>
          <a:p>
            <a:pPr algn="l"/>
            <a:r>
              <a:rPr lang="ko-KR" altLang="en-US" sz="2000" dirty="0"/>
              <a:t>명대사 </a:t>
            </a:r>
            <a:r>
              <a:rPr lang="en-US" altLang="ko-KR" sz="2000" dirty="0"/>
              <a:t>– </a:t>
            </a:r>
            <a:r>
              <a:rPr lang="ko-KR" altLang="en-US" sz="1600" dirty="0"/>
              <a:t>영화 세부 정보</a:t>
            </a:r>
            <a:endParaRPr lang="en-US" altLang="ko-KR" sz="2000" dirty="0"/>
          </a:p>
          <a:p>
            <a:pPr algn="l"/>
            <a:r>
              <a:rPr lang="ko-KR" altLang="en-US" sz="2000" dirty="0"/>
              <a:t>티저 영상</a:t>
            </a:r>
            <a:r>
              <a:rPr lang="en-US" altLang="ko-KR" sz="2000" dirty="0"/>
              <a:t> – </a:t>
            </a:r>
            <a:r>
              <a:rPr lang="ko-KR" altLang="en-US" sz="1600" dirty="0"/>
              <a:t>영화 세부 정보</a:t>
            </a:r>
            <a:endParaRPr lang="en-US" altLang="ko-KR" sz="2000" dirty="0"/>
          </a:p>
          <a:p>
            <a:pPr algn="l"/>
            <a:r>
              <a:rPr lang="ko-KR" altLang="en-US" sz="2000" dirty="0"/>
              <a:t>검은색과 흰색 </a:t>
            </a:r>
            <a:r>
              <a:rPr lang="en-US" altLang="ko-KR" sz="2000" dirty="0"/>
              <a:t>(</a:t>
            </a:r>
            <a:r>
              <a:rPr lang="ko-KR" altLang="en-US" sz="2000" dirty="0"/>
              <a:t>엔딩 크레딧</a:t>
            </a:r>
            <a:r>
              <a:rPr lang="en-US" altLang="ko-KR" sz="2000" dirty="0"/>
              <a:t>) – </a:t>
            </a:r>
            <a:r>
              <a:rPr lang="ko-KR" altLang="en-US" sz="1700" dirty="0"/>
              <a:t>전체적인 색감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C712019-3969-4DC0-B8B9-2692FBAF1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211" y="316168"/>
            <a:ext cx="4954787" cy="186959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3A47049-F5EE-4F5C-BB55-CF09C33DA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4278" y="2597461"/>
            <a:ext cx="2782168" cy="373050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CC0BAF0-6E7A-4A4F-8EA3-51C006FF8547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893821" y="4672235"/>
            <a:ext cx="2960281" cy="165576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34CD898-5632-45C3-A060-5EAFDF0340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4385" y="2597461"/>
            <a:ext cx="2959717" cy="16630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C31E00-439C-46AB-B28C-024072111262}"/>
              </a:ext>
            </a:extLst>
          </p:cNvPr>
          <p:cNvSpPr txBox="1"/>
          <p:nvPr/>
        </p:nvSpPr>
        <p:spPr>
          <a:xfrm>
            <a:off x="1196456" y="2340633"/>
            <a:ext cx="34259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/>
              <a:t>`</a:t>
            </a:r>
            <a:r>
              <a:rPr lang="ko-KR" altLang="en-US" sz="1800" dirty="0"/>
              <a:t>영화</a:t>
            </a:r>
            <a:r>
              <a:rPr lang="en-US" altLang="ko-KR" sz="1800" dirty="0"/>
              <a:t>` </a:t>
            </a:r>
            <a:r>
              <a:rPr lang="ko-KR" altLang="en-US" sz="1800" dirty="0"/>
              <a:t>하면 가장 떠오르는 것들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95BD2D1-D386-4BF4-8B82-FEF34DFA2C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1385" y="238714"/>
            <a:ext cx="5872848" cy="223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213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3E0C6A6-B658-4792-8D17-72F2FCC4DAD8}"/>
              </a:ext>
            </a:extLst>
          </p:cNvPr>
          <p:cNvSpPr txBox="1">
            <a:spLocks/>
          </p:cNvSpPr>
          <p:nvPr/>
        </p:nvSpPr>
        <p:spPr>
          <a:xfrm>
            <a:off x="3676073" y="200723"/>
            <a:ext cx="4839855" cy="78335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페이지 구성과 기능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9EADDA28-3B06-4B1D-9DC1-6820FAA0A6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39" y="2160000"/>
            <a:ext cx="10355122" cy="404531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29DFA17-B339-4B76-89AF-3DF95DF88264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95EA53A-F1FC-4779-ACF5-55C874197287}"/>
              </a:ext>
            </a:extLst>
          </p:cNvPr>
          <p:cNvSpPr txBox="1"/>
          <p:nvPr/>
        </p:nvSpPr>
        <p:spPr>
          <a:xfrm>
            <a:off x="8355664" y="1332000"/>
            <a:ext cx="808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8BA8C43-9839-44D3-AC61-766F9D01C3A9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6649DF6-2501-4292-B0EA-2C9549907614}"/>
              </a:ext>
            </a:extLst>
          </p:cNvPr>
          <p:cNvSpPr txBox="1"/>
          <p:nvPr/>
        </p:nvSpPr>
        <p:spPr>
          <a:xfrm>
            <a:off x="2659564" y="1332000"/>
            <a:ext cx="8312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5899154-D307-4DB0-8C4C-40CB1BA905A4}"/>
              </a:ext>
            </a:extLst>
          </p:cNvPr>
          <p:cNvSpPr txBox="1"/>
          <p:nvPr/>
        </p:nvSpPr>
        <p:spPr>
          <a:xfrm>
            <a:off x="5445268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자유게시판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1D01809-ACDB-477D-9038-AB34748D859B}"/>
              </a:ext>
            </a:extLst>
          </p:cNvPr>
          <p:cNvSpPr txBox="1"/>
          <p:nvPr/>
        </p:nvSpPr>
        <p:spPr>
          <a:xfrm>
            <a:off x="3523634" y="1332000"/>
            <a:ext cx="1888837" cy="369332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영화리뷰게시판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440690B-1567-45D1-A441-001A993D15E1}"/>
              </a:ext>
            </a:extLst>
          </p:cNvPr>
          <p:cNvSpPr txBox="1"/>
          <p:nvPr/>
        </p:nvSpPr>
        <p:spPr>
          <a:xfrm>
            <a:off x="6900466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내가 쓴 글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C33C38C-2C59-4859-8707-89ADA1CDB118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로그아웃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B0484CA-2576-423B-A342-6247432A831F}"/>
              </a:ext>
            </a:extLst>
          </p:cNvPr>
          <p:cNvSpPr txBox="1"/>
          <p:nvPr/>
        </p:nvSpPr>
        <p:spPr>
          <a:xfrm>
            <a:off x="10365507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관리자</a:t>
            </a:r>
          </a:p>
        </p:txBody>
      </p:sp>
    </p:spTree>
    <p:extLst>
      <p:ext uri="{BB962C8B-B14F-4D97-AF65-F5344CB8AC3E}">
        <p14:creationId xmlns:p14="http://schemas.microsoft.com/office/powerpoint/2010/main" val="924973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3E0C6A6-B658-4792-8D17-72F2FCC4DAD8}"/>
              </a:ext>
            </a:extLst>
          </p:cNvPr>
          <p:cNvSpPr txBox="1">
            <a:spLocks/>
          </p:cNvSpPr>
          <p:nvPr/>
        </p:nvSpPr>
        <p:spPr>
          <a:xfrm>
            <a:off x="598915" y="334708"/>
            <a:ext cx="3337386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페이지 구성과 기능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7D2289-F8B5-4DA5-8F4A-38FC785533A6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6793A2-EA95-4034-8CD6-760EC0E3BFC5}"/>
              </a:ext>
            </a:extLst>
          </p:cNvPr>
          <p:cNvSpPr txBox="1"/>
          <p:nvPr/>
        </p:nvSpPr>
        <p:spPr>
          <a:xfrm>
            <a:off x="8355664" y="1332000"/>
            <a:ext cx="808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03E6B5-2CFE-42B3-9B3E-46D559F1A9CC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/>
              <a:t>회원가입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856EF8-0528-4D52-8A48-9BEFBF9AC05D}"/>
              </a:ext>
            </a:extLst>
          </p:cNvPr>
          <p:cNvSpPr txBox="1"/>
          <p:nvPr/>
        </p:nvSpPr>
        <p:spPr>
          <a:xfrm>
            <a:off x="2659564" y="1332000"/>
            <a:ext cx="8312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28234A-9D2A-4A92-AED1-0A45FCE9B162}"/>
              </a:ext>
            </a:extLst>
          </p:cNvPr>
          <p:cNvSpPr txBox="1"/>
          <p:nvPr/>
        </p:nvSpPr>
        <p:spPr>
          <a:xfrm>
            <a:off x="5445268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자유게시판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45FA4A-FB3B-4B40-8A3C-C6CBBB668E0D}"/>
              </a:ext>
            </a:extLst>
          </p:cNvPr>
          <p:cNvSpPr txBox="1"/>
          <p:nvPr/>
        </p:nvSpPr>
        <p:spPr>
          <a:xfrm>
            <a:off x="3523634" y="1332000"/>
            <a:ext cx="18888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영화리뷰게시판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14E03C-B5AA-468D-9040-88A91144B155}"/>
              </a:ext>
            </a:extLst>
          </p:cNvPr>
          <p:cNvSpPr txBox="1"/>
          <p:nvPr/>
        </p:nvSpPr>
        <p:spPr>
          <a:xfrm>
            <a:off x="6900466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내가 쓴 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E3F8BC-CE00-4E7A-B59A-EFFF872804FE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로그아웃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3ED2A0-2B33-49DA-BFA6-1C49429077E7}"/>
              </a:ext>
            </a:extLst>
          </p:cNvPr>
          <p:cNvSpPr txBox="1"/>
          <p:nvPr/>
        </p:nvSpPr>
        <p:spPr>
          <a:xfrm>
            <a:off x="10365507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관리자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5E1BCA6-5004-44A1-9E73-3D31BB174D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51" y="2160000"/>
            <a:ext cx="10363295" cy="404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417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BE8EDE1-995A-48B6-A9E8-07E47AEDA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60000"/>
            <a:ext cx="10357905" cy="4046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9897965-BFDB-48AC-9769-A20362DB00A2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/>
              <a:t>로그인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DDEEA-F98A-4841-A27A-A5811EC3FF0B}"/>
              </a:ext>
            </a:extLst>
          </p:cNvPr>
          <p:cNvSpPr txBox="1"/>
          <p:nvPr/>
        </p:nvSpPr>
        <p:spPr>
          <a:xfrm>
            <a:off x="8355664" y="1332000"/>
            <a:ext cx="808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4ACAB8-A619-4B13-AE44-48A5037FE55F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35ABED-93B8-46C2-8D69-9EFD1FF5ADD4}"/>
              </a:ext>
            </a:extLst>
          </p:cNvPr>
          <p:cNvSpPr txBox="1"/>
          <p:nvPr/>
        </p:nvSpPr>
        <p:spPr>
          <a:xfrm>
            <a:off x="2659564" y="1332000"/>
            <a:ext cx="8312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01E66C-48AB-4C8E-9CD1-E3C1E8A46E30}"/>
              </a:ext>
            </a:extLst>
          </p:cNvPr>
          <p:cNvSpPr txBox="1"/>
          <p:nvPr/>
        </p:nvSpPr>
        <p:spPr>
          <a:xfrm>
            <a:off x="5445268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자유게시판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9E4517D-2199-452E-ADFD-3BFE4E9D49D0}"/>
              </a:ext>
            </a:extLst>
          </p:cNvPr>
          <p:cNvSpPr txBox="1"/>
          <p:nvPr/>
        </p:nvSpPr>
        <p:spPr>
          <a:xfrm>
            <a:off x="3523634" y="1332000"/>
            <a:ext cx="18888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영화리뷰게시판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B6E647F-53FD-4AA1-96F6-3F1312629424}"/>
              </a:ext>
            </a:extLst>
          </p:cNvPr>
          <p:cNvSpPr txBox="1"/>
          <p:nvPr/>
        </p:nvSpPr>
        <p:spPr>
          <a:xfrm>
            <a:off x="6900466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내가 쓴 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6C45A08-30F4-49C2-8FFD-D0C7B87176A7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로그아웃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43EB95-0711-4E93-B37C-0CECA7D14A51}"/>
              </a:ext>
            </a:extLst>
          </p:cNvPr>
          <p:cNvSpPr txBox="1"/>
          <p:nvPr/>
        </p:nvSpPr>
        <p:spPr>
          <a:xfrm>
            <a:off x="10365507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관리자</a:t>
            </a:r>
          </a:p>
        </p:txBody>
      </p:sp>
      <p:sp>
        <p:nvSpPr>
          <p:cNvPr id="28" name="제목 1">
            <a:extLst>
              <a:ext uri="{FF2B5EF4-FFF2-40B4-BE49-F238E27FC236}">
                <a16:creationId xmlns:a16="http://schemas.microsoft.com/office/drawing/2014/main" id="{789526FB-E28F-4DA1-8BC3-36EEE205C880}"/>
              </a:ext>
            </a:extLst>
          </p:cNvPr>
          <p:cNvSpPr txBox="1">
            <a:spLocks/>
          </p:cNvSpPr>
          <p:nvPr/>
        </p:nvSpPr>
        <p:spPr>
          <a:xfrm>
            <a:off x="598915" y="334708"/>
            <a:ext cx="3337386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페이지 구성과 기능</a:t>
            </a:r>
          </a:p>
        </p:txBody>
      </p:sp>
    </p:spTree>
    <p:extLst>
      <p:ext uri="{BB962C8B-B14F-4D97-AF65-F5344CB8AC3E}">
        <p14:creationId xmlns:p14="http://schemas.microsoft.com/office/powerpoint/2010/main" val="3081543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33E0224-1F96-45D9-AC1D-A38F7579E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60000"/>
            <a:ext cx="10363295" cy="404850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DBBA93D-FF2E-44AF-86BC-4D1A666F0A66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6F1DFA4-F9F3-4A63-B79F-D3705A70C667}"/>
              </a:ext>
            </a:extLst>
          </p:cNvPr>
          <p:cNvSpPr txBox="1"/>
          <p:nvPr/>
        </p:nvSpPr>
        <p:spPr>
          <a:xfrm>
            <a:off x="8355664" y="1332000"/>
            <a:ext cx="808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329A18-1428-45E4-B2E1-AD2B6D488CA9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3C9701-786D-4954-B8E2-5E9D6366D16F}"/>
              </a:ext>
            </a:extLst>
          </p:cNvPr>
          <p:cNvSpPr txBox="1"/>
          <p:nvPr/>
        </p:nvSpPr>
        <p:spPr>
          <a:xfrm>
            <a:off x="2659565" y="1332000"/>
            <a:ext cx="864070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/>
              <a:t>Home</a:t>
            </a:r>
            <a:endParaRPr lang="ko-KR" alt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D0BFBC-5253-491F-8E19-49EAA8E8301D}"/>
              </a:ext>
            </a:extLst>
          </p:cNvPr>
          <p:cNvSpPr txBox="1"/>
          <p:nvPr/>
        </p:nvSpPr>
        <p:spPr>
          <a:xfrm>
            <a:off x="5445268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자유게시판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A016D4-E7B4-4000-BED6-4ECC797FCE59}"/>
              </a:ext>
            </a:extLst>
          </p:cNvPr>
          <p:cNvSpPr txBox="1"/>
          <p:nvPr/>
        </p:nvSpPr>
        <p:spPr>
          <a:xfrm>
            <a:off x="3523634" y="1332000"/>
            <a:ext cx="18888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영화리뷰게시판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6D7D57C-1AD8-45BE-A620-177A0428D4C5}"/>
              </a:ext>
            </a:extLst>
          </p:cNvPr>
          <p:cNvSpPr txBox="1"/>
          <p:nvPr/>
        </p:nvSpPr>
        <p:spPr>
          <a:xfrm>
            <a:off x="6900466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내가 쓴 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E582A22-F588-4D4A-8607-CFFCCB5B55A2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로그아웃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ADD4C37-2375-4DC6-B187-A5C31623435E}"/>
              </a:ext>
            </a:extLst>
          </p:cNvPr>
          <p:cNvSpPr txBox="1"/>
          <p:nvPr/>
        </p:nvSpPr>
        <p:spPr>
          <a:xfrm>
            <a:off x="10365507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관리자</a:t>
            </a:r>
          </a:p>
        </p:txBody>
      </p:sp>
      <p:sp>
        <p:nvSpPr>
          <p:cNvPr id="29" name="제목 1">
            <a:extLst>
              <a:ext uri="{FF2B5EF4-FFF2-40B4-BE49-F238E27FC236}">
                <a16:creationId xmlns:a16="http://schemas.microsoft.com/office/drawing/2014/main" id="{795D420C-21D8-4897-807C-3C1BAD8084A2}"/>
              </a:ext>
            </a:extLst>
          </p:cNvPr>
          <p:cNvSpPr txBox="1">
            <a:spLocks/>
          </p:cNvSpPr>
          <p:nvPr/>
        </p:nvSpPr>
        <p:spPr>
          <a:xfrm>
            <a:off x="598915" y="334708"/>
            <a:ext cx="3337386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페이지 구성과 기능</a:t>
            </a:r>
          </a:p>
        </p:txBody>
      </p:sp>
    </p:spTree>
    <p:extLst>
      <p:ext uri="{BB962C8B-B14F-4D97-AF65-F5344CB8AC3E}">
        <p14:creationId xmlns:p14="http://schemas.microsoft.com/office/powerpoint/2010/main" val="3964720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729178D-258D-4B71-BA46-4DB97B9A7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60000"/>
            <a:ext cx="10363295" cy="404850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DFA452D-C3BB-4002-83FB-BC0563D7E4AC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26A760-2EE7-4A1C-A3C5-B2771CCF0810}"/>
              </a:ext>
            </a:extLst>
          </p:cNvPr>
          <p:cNvSpPr txBox="1"/>
          <p:nvPr/>
        </p:nvSpPr>
        <p:spPr>
          <a:xfrm>
            <a:off x="8355664" y="1332000"/>
            <a:ext cx="808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2BFFC0-DE28-4F90-9631-00DD059C1F97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53C5305-3801-42D1-A02F-96276EB69D6A}"/>
              </a:ext>
            </a:extLst>
          </p:cNvPr>
          <p:cNvSpPr txBox="1"/>
          <p:nvPr/>
        </p:nvSpPr>
        <p:spPr>
          <a:xfrm>
            <a:off x="2659564" y="1332000"/>
            <a:ext cx="8312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CF56AC-94C5-42C7-9A1B-5EB16B169684}"/>
              </a:ext>
            </a:extLst>
          </p:cNvPr>
          <p:cNvSpPr txBox="1"/>
          <p:nvPr/>
        </p:nvSpPr>
        <p:spPr>
          <a:xfrm>
            <a:off x="5445268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자유게시판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A10E9CC-8AAD-442E-AE54-D26CD6A6768E}"/>
              </a:ext>
            </a:extLst>
          </p:cNvPr>
          <p:cNvSpPr txBox="1"/>
          <p:nvPr/>
        </p:nvSpPr>
        <p:spPr>
          <a:xfrm>
            <a:off x="3523634" y="1332000"/>
            <a:ext cx="188883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 err="1"/>
              <a:t>영화리뷰게시판</a:t>
            </a:r>
            <a:endParaRPr lang="ko-KR" alt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CE42921-08ED-4395-8381-FEF2230847E3}"/>
              </a:ext>
            </a:extLst>
          </p:cNvPr>
          <p:cNvSpPr txBox="1"/>
          <p:nvPr/>
        </p:nvSpPr>
        <p:spPr>
          <a:xfrm>
            <a:off x="6900466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내가 쓴 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8702A89-5A84-4D7F-BE8F-5CFC3BDEC2D1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로그아웃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C095C7-5830-46CB-92AB-1E3BCA73BC08}"/>
              </a:ext>
            </a:extLst>
          </p:cNvPr>
          <p:cNvSpPr txBox="1"/>
          <p:nvPr/>
        </p:nvSpPr>
        <p:spPr>
          <a:xfrm>
            <a:off x="10365507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관리자</a:t>
            </a:r>
          </a:p>
        </p:txBody>
      </p:sp>
      <p:sp>
        <p:nvSpPr>
          <p:cNvPr id="29" name="제목 1">
            <a:extLst>
              <a:ext uri="{FF2B5EF4-FFF2-40B4-BE49-F238E27FC236}">
                <a16:creationId xmlns:a16="http://schemas.microsoft.com/office/drawing/2014/main" id="{B4BCBDA5-C62D-4F25-95B6-BDE092901F0A}"/>
              </a:ext>
            </a:extLst>
          </p:cNvPr>
          <p:cNvSpPr txBox="1">
            <a:spLocks/>
          </p:cNvSpPr>
          <p:nvPr/>
        </p:nvSpPr>
        <p:spPr>
          <a:xfrm>
            <a:off x="598915" y="334708"/>
            <a:ext cx="3337386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페이지 구성과 기능</a:t>
            </a:r>
          </a:p>
        </p:txBody>
      </p:sp>
    </p:spTree>
    <p:extLst>
      <p:ext uri="{BB962C8B-B14F-4D97-AF65-F5344CB8AC3E}">
        <p14:creationId xmlns:p14="http://schemas.microsoft.com/office/powerpoint/2010/main" val="3108295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0360B3B7-6AA6-4A7A-8DB4-353311C684AD}"/>
              </a:ext>
            </a:extLst>
          </p:cNvPr>
          <p:cNvSpPr txBox="1"/>
          <p:nvPr/>
        </p:nvSpPr>
        <p:spPr>
          <a:xfrm>
            <a:off x="5474128" y="1728000"/>
            <a:ext cx="1243741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/>
              <a:t>리뷰 쓰기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67CE22E-5071-49F5-9A04-F19D09E90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160000"/>
            <a:ext cx="10363295" cy="404850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2C02E12-982B-45A2-9563-B7B5687F8913}"/>
              </a:ext>
            </a:extLst>
          </p:cNvPr>
          <p:cNvSpPr txBox="1"/>
          <p:nvPr/>
        </p:nvSpPr>
        <p:spPr>
          <a:xfrm>
            <a:off x="1749312" y="1332000"/>
            <a:ext cx="877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BD4EC42-ABF0-4782-AA2B-EDD7C62E2605}"/>
              </a:ext>
            </a:extLst>
          </p:cNvPr>
          <p:cNvSpPr txBox="1"/>
          <p:nvPr/>
        </p:nvSpPr>
        <p:spPr>
          <a:xfrm>
            <a:off x="8355664" y="1332000"/>
            <a:ext cx="8081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검색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ABD2A8-79BE-4363-8776-18E1D0A8EC36}"/>
              </a:ext>
            </a:extLst>
          </p:cNvPr>
          <p:cNvSpPr txBox="1"/>
          <p:nvPr/>
        </p:nvSpPr>
        <p:spPr>
          <a:xfrm>
            <a:off x="598915" y="1332000"/>
            <a:ext cx="1117600" cy="369332"/>
          </a:xfrm>
          <a:prstGeom prst="rect">
            <a:avLst/>
          </a:prstGeom>
          <a:noFill/>
          <a:ln w="28575" cap="rnd">
            <a:noFill/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회원가입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6094224-0CEC-4C32-80B0-9190EC6FFD3E}"/>
              </a:ext>
            </a:extLst>
          </p:cNvPr>
          <p:cNvSpPr txBox="1"/>
          <p:nvPr/>
        </p:nvSpPr>
        <p:spPr>
          <a:xfrm>
            <a:off x="2659564" y="1332000"/>
            <a:ext cx="8312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2AD9645-B755-411C-AE03-D32DE18F6BA7}"/>
              </a:ext>
            </a:extLst>
          </p:cNvPr>
          <p:cNvSpPr txBox="1"/>
          <p:nvPr/>
        </p:nvSpPr>
        <p:spPr>
          <a:xfrm>
            <a:off x="5445268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자유게시판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B0C3C3A-80FA-4D41-8EC6-2EED75C1C8A3}"/>
              </a:ext>
            </a:extLst>
          </p:cNvPr>
          <p:cNvSpPr txBox="1"/>
          <p:nvPr/>
        </p:nvSpPr>
        <p:spPr>
          <a:xfrm>
            <a:off x="3523634" y="1332000"/>
            <a:ext cx="188883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 err="1"/>
              <a:t>영화리뷰게시판</a:t>
            </a:r>
            <a:endParaRPr lang="ko-KR" altLang="en-US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0CA92EA-A9D1-4F25-BEB8-6F61ADFFF3F0}"/>
              </a:ext>
            </a:extLst>
          </p:cNvPr>
          <p:cNvSpPr txBox="1"/>
          <p:nvPr/>
        </p:nvSpPr>
        <p:spPr>
          <a:xfrm>
            <a:off x="6900466" y="1332000"/>
            <a:ext cx="1422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내가 쓴 글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B9D28A-BEB9-4999-B256-FE6804277776}"/>
              </a:ext>
            </a:extLst>
          </p:cNvPr>
          <p:cNvSpPr txBox="1"/>
          <p:nvPr/>
        </p:nvSpPr>
        <p:spPr>
          <a:xfrm>
            <a:off x="9196640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로그아웃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E526913-0AE3-400C-940D-A5D40AA7DC5A}"/>
              </a:ext>
            </a:extLst>
          </p:cNvPr>
          <p:cNvSpPr txBox="1"/>
          <p:nvPr/>
        </p:nvSpPr>
        <p:spPr>
          <a:xfrm>
            <a:off x="10365507" y="1332000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관리자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C2EFEF99-E952-405F-8E1B-5B5A55B23471}"/>
              </a:ext>
            </a:extLst>
          </p:cNvPr>
          <p:cNvCxnSpPr>
            <a:stCxn id="26" idx="2"/>
            <a:endCxn id="16" idx="1"/>
          </p:cNvCxnSpPr>
          <p:nvPr/>
        </p:nvCxnSpPr>
        <p:spPr>
          <a:xfrm>
            <a:off x="4468053" y="1701332"/>
            <a:ext cx="1006075" cy="211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제목 1">
            <a:extLst>
              <a:ext uri="{FF2B5EF4-FFF2-40B4-BE49-F238E27FC236}">
                <a16:creationId xmlns:a16="http://schemas.microsoft.com/office/drawing/2014/main" id="{394A81C4-D321-4C0E-8573-21949D0B1081}"/>
              </a:ext>
            </a:extLst>
          </p:cNvPr>
          <p:cNvSpPr txBox="1">
            <a:spLocks/>
          </p:cNvSpPr>
          <p:nvPr/>
        </p:nvSpPr>
        <p:spPr>
          <a:xfrm>
            <a:off x="598915" y="334708"/>
            <a:ext cx="3337386" cy="5386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/>
              <a:t>페이지 구성과 기능</a:t>
            </a:r>
          </a:p>
        </p:txBody>
      </p:sp>
    </p:spTree>
    <p:extLst>
      <p:ext uri="{BB962C8B-B14F-4D97-AF65-F5344CB8AC3E}">
        <p14:creationId xmlns:p14="http://schemas.microsoft.com/office/powerpoint/2010/main" val="3492929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</Words>
  <Application>Microsoft Office PowerPoint</Application>
  <PresentationFormat>와이드스크린</PresentationFormat>
  <Paragraphs>138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종합PJT</vt:lpstr>
      <vt:lpstr>Contents</vt:lpstr>
      <vt:lpstr>디자인 패턴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병훈 이</dc:creator>
  <cp:lastModifiedBy>병훈 이</cp:lastModifiedBy>
  <cp:revision>59</cp:revision>
  <dcterms:created xsi:type="dcterms:W3CDTF">2020-11-26T03:53:01Z</dcterms:created>
  <dcterms:modified xsi:type="dcterms:W3CDTF">2020-11-26T09:37:20Z</dcterms:modified>
</cp:coreProperties>
</file>

<file path=docProps/thumbnail.jpeg>
</file>